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41"/>
    <p:restoredTop sz="93162"/>
  </p:normalViewPr>
  <p:slideViewPr>
    <p:cSldViewPr snapToGrid="0" snapToObjects="1">
      <p:cViewPr>
        <p:scale>
          <a:sx n="108" d="100"/>
          <a:sy n="108" d="100"/>
        </p:scale>
        <p:origin x="113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99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6795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4226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4266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4240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9012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96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88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326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367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83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8AA9A-A430-2E43-81B9-CDB9D685970E}" type="datetimeFigureOut">
              <a:rPr kumimoji="1" lang="ja-JP" altLang="en-US" smtClean="0"/>
              <a:t>2017/3/13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DB4E8-EEF7-9D44-B5F6-226F7FC0257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7859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577" y="519794"/>
            <a:ext cx="5673829" cy="54507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81" y="519794"/>
            <a:ext cx="4777441" cy="504637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8538881" y="5699320"/>
            <a:ext cx="900953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i="1" dirty="0" smtClean="0"/>
              <a:t>M</a:t>
            </a:r>
            <a:endParaRPr kumimoji="1" lang="ja-JP" altLang="en-US" sz="2400" b="1" i="1" dirty="0"/>
          </a:p>
        </p:txBody>
      </p:sp>
      <p:sp>
        <p:nvSpPr>
          <p:cNvPr id="7" name="テキスト ボックス 6"/>
          <p:cNvSpPr txBox="1"/>
          <p:nvPr/>
        </p:nvSpPr>
        <p:spPr>
          <a:xfrm rot="16200000">
            <a:off x="4391059" y="3054652"/>
            <a:ext cx="328108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i="1" dirty="0"/>
              <a:t>N</a:t>
            </a:r>
            <a:endParaRPr kumimoji="1" lang="ja-JP" altLang="en-US" sz="2400" b="1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9439834" y="3014311"/>
            <a:ext cx="129764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ja-JP" sz="2400" b="1" i="1" dirty="0" smtClean="0">
                <a:solidFill>
                  <a:srgbClr val="FF0000"/>
                </a:solidFill>
              </a:rPr>
              <a:t>b </a:t>
            </a:r>
            <a:r>
              <a:rPr lang="en-US" altLang="ja-JP" sz="2400" b="1" dirty="0" smtClean="0">
                <a:solidFill>
                  <a:srgbClr val="FF0000"/>
                </a:solidFill>
              </a:rPr>
              <a:t>=0.87</a:t>
            </a:r>
            <a:endParaRPr kumimoji="1" lang="ja-JP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0354234" y="1536220"/>
            <a:ext cx="1006289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6523274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</Words>
  <Application>Microsoft Macintosh PowerPoint</Application>
  <PresentationFormat>ワイド画面</PresentationFormat>
  <Paragraphs>3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Yu Gothic</vt:lpstr>
      <vt:lpstr>Yu Gothic Light</vt:lpstr>
      <vt:lpstr>Arial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Ryoichi Yamamoto</dc:creator>
  <cp:lastModifiedBy>Ryoichi Yamamoto</cp:lastModifiedBy>
  <cp:revision>3</cp:revision>
  <cp:lastPrinted>2017-03-12T16:25:34Z</cp:lastPrinted>
  <dcterms:created xsi:type="dcterms:W3CDTF">2017-03-12T16:09:28Z</dcterms:created>
  <dcterms:modified xsi:type="dcterms:W3CDTF">2017-03-12T16:34:17Z</dcterms:modified>
</cp:coreProperties>
</file>

<file path=docProps/thumbnail.jpeg>
</file>